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05" autoAdjust="0"/>
    <p:restoredTop sz="86423" autoAdjust="0"/>
  </p:normalViewPr>
  <p:slideViewPr>
    <p:cSldViewPr snapToGrid="0">
      <p:cViewPr varScale="1">
        <p:scale>
          <a:sx n="68" d="100"/>
          <a:sy n="68" d="100"/>
        </p:scale>
        <p:origin x="-1164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3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A244C-3E07-9FD6-AA08-C83E5FEFE5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6814738-1365-7C53-1ACE-590F43BB5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4292CD-0846-18C6-887B-FDDB3FC7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1BE230-B4BD-6AA0-14AE-BDFC330A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E60D1C-E209-7C15-B8B1-D776CBBF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0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18D185-D1D8-94EC-48EC-C495576D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DB71B5-1D88-B682-6595-0B42F7BC4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CF0092-90DC-4D60-3950-52E2F644B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715B8E-8537-C457-67EB-BB0A0C4F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E0003B-6C9C-2C56-553A-77DE46613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7D35E26-80BA-3912-73F1-5317490DD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878467-181B-A035-B223-36F65BE45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B91AB2-4AE0-99D4-A222-38B6C9DF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2F863C-E82F-2BE1-EF47-45D3A75B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98C6D1-024F-D151-E829-85F2CD15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BC01B-7B69-5E9E-2FFE-B71DF520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1F6736-DFFB-B17F-AEB6-747EDB956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8BA02-685B-0435-9A10-66191987F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D39C23-C907-D20B-CAE1-6A5298D4E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9E2A29-EB6E-0489-F101-2468AFD3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0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E0084D-D4E2-3846-8182-F8195B200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B6CC81-EE8B-FDF4-6FDB-18DFCCBB7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533C8-1E90-ACCE-C66E-F234D0C2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780C27-A66B-7F6D-ACAD-B7FF607B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9B86DE-1CDC-6780-6794-4429D3A8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8349C6-8E28-7EBD-E9E5-2A50909C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082687-39C0-321F-7C70-663673370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732D0A-3642-C02D-87C3-4AC469BB5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48A72-7052-1E28-90B5-73366504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928A0C-8666-C53D-068B-4B4AE82E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ECDDC6-D8FE-6BEF-4F8D-AFFF18BE2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5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797BB0-42C9-BB97-0523-755ECCE1F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B8FC92-7F72-F0CF-7F82-5C9A28BD3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67BB81-E78C-E5F1-D525-40E8F0FCA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C4FCC7A-E7D9-33B7-B679-70A9FCCC6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2BB016-09F8-F7BE-AB1C-E6AFBC065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3FCD1B0-78BA-A186-3CBF-5D580AB5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08D72-DE8A-DBA9-1CCF-B816271A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D647B58-F583-9B9A-685E-D7F80A33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F5716-9B84-FFFD-4047-53B1780D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DA71EC-A36F-35E7-442B-0970969ED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DDD173-4D26-2FEC-E9B3-39AD468C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9A6C19F-6F4B-6457-134A-4F92D4E5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A613C44-BDC0-6533-8006-EC3DADB92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03C1406-01E9-CCB7-AD1A-969D32C3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216A90E-8340-E43F-ED04-BF0E4129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2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955F1-28D7-6138-76AF-75F3BA6FA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8A4075-3090-147C-A5AC-6CB312A2A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A8EE5A-A57A-75B3-A7E2-9A7CD9043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D0B17A-700E-B017-CDB4-536E814C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D2451A-F028-712E-6A27-A5147872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148AA1-FAF8-4193-660A-C9376D1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DF1947-3696-D222-F87F-7D81E104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72BCFF8-5AEC-8C6A-9954-7AC77B885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77D8F2D-9B21-8A28-0081-0FBDB7C1F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FDE938-A79C-B1EF-1455-C0AC069A7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5EFF90-F947-6C46-513D-A9C6A291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49CF9F-C93C-895D-8432-93A8436C0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BC0E6E1-3B4C-7406-F8C9-12DF10BFF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952E6E-B35A-5C59-AD06-211FD27DF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28F320-854A-EC63-E846-0C0F50752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CE975D-EE79-084E-8725-A080D87FA5BD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B59DFC-A8A9-B0B6-59C4-440F16734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FCD2DD-6D35-E3C0-02E7-D6724A46A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14D583-4C3C-704C-AFB1-7548CA24F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15D5BC-F5E3-C339-6D6F-AB5C9B67DD37}"/>
              </a:ext>
            </a:extLst>
          </p:cNvPr>
          <p:cNvSpPr txBox="1"/>
          <p:nvPr/>
        </p:nvSpPr>
        <p:spPr>
          <a:xfrm>
            <a:off x="766118" y="2545491"/>
            <a:ext cx="456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$</a:t>
            </a:r>
            <a:r>
              <a:rPr lang="en-US" sz="9600" b="1" dirty="0" smtClean="0">
                <a:solidFill>
                  <a:schemeClr val="bg1"/>
                </a:solidFill>
              </a:rPr>
              <a:t>17.50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CC71A9B-1830-A88B-457F-36D7E586415E}"/>
              </a:ext>
            </a:extLst>
          </p:cNvPr>
          <p:cNvSpPr txBox="1"/>
          <p:nvPr/>
        </p:nvSpPr>
        <p:spPr>
          <a:xfrm>
            <a:off x="778475" y="1952367"/>
            <a:ext cx="456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bg1"/>
                </a:solidFill>
              </a:rPr>
              <a:t>   N/A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575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341AC5-65EB-2BE6-ECD3-4D229009D8D0}"/>
              </a:ext>
            </a:extLst>
          </p:cNvPr>
          <p:cNvSpPr txBox="1"/>
          <p:nvPr/>
        </p:nvSpPr>
        <p:spPr>
          <a:xfrm>
            <a:off x="778475" y="1952367"/>
            <a:ext cx="456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$</a:t>
            </a:r>
            <a:r>
              <a:rPr lang="en-US" sz="9600" b="1" dirty="0" smtClean="0">
                <a:solidFill>
                  <a:schemeClr val="bg1"/>
                </a:solidFill>
              </a:rPr>
              <a:t>39.95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3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769AFC-1165-D365-C53D-A50B4B745334}"/>
              </a:ext>
            </a:extLst>
          </p:cNvPr>
          <p:cNvSpPr txBox="1"/>
          <p:nvPr/>
        </p:nvSpPr>
        <p:spPr>
          <a:xfrm>
            <a:off x="778475" y="1952367"/>
            <a:ext cx="456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$</a:t>
            </a:r>
            <a:r>
              <a:rPr lang="en-US" sz="9600" b="1" dirty="0" smtClean="0">
                <a:solidFill>
                  <a:schemeClr val="bg1"/>
                </a:solidFill>
              </a:rPr>
              <a:t>23.95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88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A9418D-F9C4-2573-59F8-1A8C7DE1E7DE}"/>
              </a:ext>
            </a:extLst>
          </p:cNvPr>
          <p:cNvSpPr txBox="1"/>
          <p:nvPr/>
        </p:nvSpPr>
        <p:spPr>
          <a:xfrm>
            <a:off x="778475" y="1952367"/>
            <a:ext cx="456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$</a:t>
            </a:r>
            <a:r>
              <a:rPr lang="en-US" sz="9600" b="1" dirty="0" smtClean="0">
                <a:solidFill>
                  <a:schemeClr val="bg1"/>
                </a:solidFill>
              </a:rPr>
              <a:t>24.95</a:t>
            </a: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1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D4B39F-C583-03C0-3393-F0C3F15BDB53}"/>
              </a:ext>
            </a:extLst>
          </p:cNvPr>
          <p:cNvSpPr txBox="1"/>
          <p:nvPr/>
        </p:nvSpPr>
        <p:spPr>
          <a:xfrm>
            <a:off x="3212756" y="1285102"/>
            <a:ext cx="1631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8.50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11.95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$9.95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15.95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19.95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B2F61B-C530-C510-7D8E-460162B8289E}"/>
              </a:ext>
            </a:extLst>
          </p:cNvPr>
          <p:cNvSpPr txBox="1"/>
          <p:nvPr/>
        </p:nvSpPr>
        <p:spPr>
          <a:xfrm>
            <a:off x="3212756" y="3472248"/>
            <a:ext cx="16310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11.95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11.95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14.95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15.95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15.95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A61213-BC03-350C-1212-7C4A867DA44C}"/>
              </a:ext>
            </a:extLst>
          </p:cNvPr>
          <p:cNvSpPr txBox="1"/>
          <p:nvPr/>
        </p:nvSpPr>
        <p:spPr>
          <a:xfrm>
            <a:off x="9761837" y="1260388"/>
            <a:ext cx="1631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11.95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11.95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AF44A9-8FAC-AF7E-9D31-9D5FEEAD9755}"/>
              </a:ext>
            </a:extLst>
          </p:cNvPr>
          <p:cNvSpPr txBox="1"/>
          <p:nvPr/>
        </p:nvSpPr>
        <p:spPr>
          <a:xfrm>
            <a:off x="9761837" y="1902939"/>
            <a:ext cx="1631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$5.00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$4.00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9569E3-0B71-461D-5287-4C747759A50E}"/>
              </a:ext>
            </a:extLst>
          </p:cNvPr>
          <p:cNvSpPr txBox="1"/>
          <p:nvPr/>
        </p:nvSpPr>
        <p:spPr>
          <a:xfrm>
            <a:off x="8192528" y="1902939"/>
            <a:ext cx="1631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$10.00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$6.00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3123C2-5B79-DDE1-BAB0-D6B130C6D668}"/>
              </a:ext>
            </a:extLst>
          </p:cNvPr>
          <p:cNvSpPr txBox="1"/>
          <p:nvPr/>
        </p:nvSpPr>
        <p:spPr>
          <a:xfrm>
            <a:off x="9761837" y="3262183"/>
            <a:ext cx="16310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10.95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10.95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10.95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2E62F43-8CB1-8E1C-7935-24D8E5F8C872}"/>
              </a:ext>
            </a:extLst>
          </p:cNvPr>
          <p:cNvSpPr txBox="1"/>
          <p:nvPr/>
        </p:nvSpPr>
        <p:spPr>
          <a:xfrm>
            <a:off x="8402595" y="4843847"/>
            <a:ext cx="741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$</a:t>
            </a:r>
            <a:r>
              <a:rPr lang="en-AU" sz="1600" b="1" smtClean="0">
                <a:solidFill>
                  <a:schemeClr val="bg1"/>
                </a:solidFill>
              </a:rPr>
              <a:t>7.00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ADA88B-CEE6-3CFB-F00B-ABEC3FEE3295}"/>
              </a:ext>
            </a:extLst>
          </p:cNvPr>
          <p:cNvSpPr txBox="1"/>
          <p:nvPr/>
        </p:nvSpPr>
        <p:spPr>
          <a:xfrm>
            <a:off x="10305536" y="4843847"/>
            <a:ext cx="741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$2.00</a:t>
            </a:r>
          </a:p>
        </p:txBody>
      </p:sp>
    </p:spTree>
    <p:extLst>
      <p:ext uri="{BB962C8B-B14F-4D97-AF65-F5344CB8AC3E}">
        <p14:creationId xmlns:p14="http://schemas.microsoft.com/office/powerpoint/2010/main" val="334142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1D2A467-C183-BC8A-C7C0-672E8514E2C6}"/>
              </a:ext>
            </a:extLst>
          </p:cNvPr>
          <p:cNvSpPr txBox="1"/>
          <p:nvPr/>
        </p:nvSpPr>
        <p:spPr>
          <a:xfrm>
            <a:off x="10626810" y="1037966"/>
            <a:ext cx="1631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39.95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$45.00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$</a:t>
            </a:r>
            <a:r>
              <a:rPr lang="en-US" sz="2000" b="1" smtClean="0">
                <a:solidFill>
                  <a:schemeClr val="bg1"/>
                </a:solidFill>
              </a:rPr>
              <a:t>59.95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N/A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062575-2228-A04A-46D4-041FBFEEE19D}"/>
              </a:ext>
            </a:extLst>
          </p:cNvPr>
          <p:cNvSpPr txBox="1"/>
          <p:nvPr/>
        </p:nvSpPr>
        <p:spPr>
          <a:xfrm>
            <a:off x="10626810" y="2767912"/>
            <a:ext cx="16310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14.95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16.95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16.95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15.95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16.95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15.95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17.95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$</a:t>
            </a:r>
            <a:r>
              <a:rPr lang="en-US" sz="2000" b="1" dirty="0" smtClean="0">
                <a:solidFill>
                  <a:schemeClr val="bg1"/>
                </a:solidFill>
              </a:rPr>
              <a:t>19.95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17" y="544286"/>
            <a:ext cx="3929640" cy="2351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17" y="2895601"/>
            <a:ext cx="3929639" cy="24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95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75</Words>
  <Application>Microsoft Office PowerPoint</Application>
  <PresentationFormat>Custom</PresentationFormat>
  <Paragraphs>38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Turczynowicz</dc:creator>
  <cp:lastModifiedBy>Barb</cp:lastModifiedBy>
  <cp:revision>14</cp:revision>
  <dcterms:created xsi:type="dcterms:W3CDTF">2024-10-01T07:46:13Z</dcterms:created>
  <dcterms:modified xsi:type="dcterms:W3CDTF">2025-08-06T06:18:28Z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cb1ae32-6b40-4ede-b452-cfbde628dc6b_Enabled">
    <vt:lpwstr>true</vt:lpwstr>
  </property>
  <property fmtid="{D5CDD505-2E9C-101B-9397-08002B2CF9AE}" pid="3" name="MSIP_Label_fcb1ae32-6b40-4ede-b452-cfbde628dc6b_SetDate">
    <vt:lpwstr>2024-11-05T04:45:53Z</vt:lpwstr>
  </property>
  <property fmtid="{D5CDD505-2E9C-101B-9397-08002B2CF9AE}" pid="4" name="MSIP_Label_fcb1ae32-6b40-4ede-b452-cfbde628dc6b_Method">
    <vt:lpwstr>Privileged</vt:lpwstr>
  </property>
  <property fmtid="{D5CDD505-2E9C-101B-9397-08002B2CF9AE}" pid="5" name="MSIP_Label_fcb1ae32-6b40-4ede-b452-cfbde628dc6b_Name">
    <vt:lpwstr>Public</vt:lpwstr>
  </property>
  <property fmtid="{D5CDD505-2E9C-101B-9397-08002B2CF9AE}" pid="6" name="MSIP_Label_fcb1ae32-6b40-4ede-b452-cfbde628dc6b_SiteId">
    <vt:lpwstr>c3549632-51ee-40fe-b6ae-a69f3a6cc157</vt:lpwstr>
  </property>
  <property fmtid="{D5CDD505-2E9C-101B-9397-08002B2CF9AE}" pid="7" name="MSIP_Label_fcb1ae32-6b40-4ede-b452-cfbde628dc6b_ActionId">
    <vt:lpwstr>321ea16c-67e8-4880-9da9-e84af3412c5a</vt:lpwstr>
  </property>
  <property fmtid="{D5CDD505-2E9C-101B-9397-08002B2CF9AE}" pid="8" name="MSIP_Label_fcb1ae32-6b40-4ede-b452-cfbde628dc6b_ContentBits">
    <vt:lpwstr>0</vt:lpwstr>
  </property>
</Properties>
</file>